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BAD6-78E3-49B1-8301-F36897B7C59C}" type="datetimeFigureOut">
              <a:rPr lang="es-ES" smtClean="0"/>
              <a:t>05/11/2014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0F1C6-87B7-4DE1-8B6D-44A06A505E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1457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BAD6-78E3-49B1-8301-F36897B7C59C}" type="datetimeFigureOut">
              <a:rPr lang="es-ES" smtClean="0"/>
              <a:t>05/11/2014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0F1C6-87B7-4DE1-8B6D-44A06A505E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1892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BAD6-78E3-49B1-8301-F36897B7C59C}" type="datetimeFigureOut">
              <a:rPr lang="es-ES" smtClean="0"/>
              <a:t>05/11/2014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0F1C6-87B7-4DE1-8B6D-44A06A505E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0437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BAD6-78E3-49B1-8301-F36897B7C59C}" type="datetimeFigureOut">
              <a:rPr lang="es-ES" smtClean="0"/>
              <a:t>05/11/2014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0F1C6-87B7-4DE1-8B6D-44A06A505E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2121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BAD6-78E3-49B1-8301-F36897B7C59C}" type="datetimeFigureOut">
              <a:rPr lang="es-ES" smtClean="0"/>
              <a:t>05/11/2014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0F1C6-87B7-4DE1-8B6D-44A06A505E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9625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BAD6-78E3-49B1-8301-F36897B7C59C}" type="datetimeFigureOut">
              <a:rPr lang="es-ES" smtClean="0"/>
              <a:t>05/11/2014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0F1C6-87B7-4DE1-8B6D-44A06A505E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7035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BAD6-78E3-49B1-8301-F36897B7C59C}" type="datetimeFigureOut">
              <a:rPr lang="es-ES" smtClean="0"/>
              <a:t>05/11/2014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0F1C6-87B7-4DE1-8B6D-44A06A505E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8806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BAD6-78E3-49B1-8301-F36897B7C59C}" type="datetimeFigureOut">
              <a:rPr lang="es-ES" smtClean="0"/>
              <a:t>05/11/2014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0F1C6-87B7-4DE1-8B6D-44A06A505E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8462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BAD6-78E3-49B1-8301-F36897B7C59C}" type="datetimeFigureOut">
              <a:rPr lang="es-ES" smtClean="0"/>
              <a:t>05/11/2014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0F1C6-87B7-4DE1-8B6D-44A06A505E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73805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BAD6-78E3-49B1-8301-F36897B7C59C}" type="datetimeFigureOut">
              <a:rPr lang="es-ES" smtClean="0"/>
              <a:t>05/11/2014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0F1C6-87B7-4DE1-8B6D-44A06A505E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5612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BAD6-78E3-49B1-8301-F36897B7C59C}" type="datetimeFigureOut">
              <a:rPr lang="es-ES" smtClean="0"/>
              <a:t>05/11/2014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0F1C6-87B7-4DE1-8B6D-44A06A505E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0373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BBAD6-78E3-49B1-8301-F36897B7C59C}" type="datetimeFigureOut">
              <a:rPr lang="es-ES" smtClean="0"/>
              <a:t>05/11/2014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0F1C6-87B7-4DE1-8B6D-44A06A505E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5114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amistadesyamor.com/index.php?option=com_community&amp;view=profile&amp;Itemid=132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mistadesyamor.com/index.php?option=com_community&amp;view=profile&amp;task=edit&amp;Itemid=132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5780"/>
            <a:ext cx="8707233" cy="4895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67544" y="5517232"/>
            <a:ext cx="8352928" cy="1152128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Estando en el link: </a:t>
            </a:r>
            <a:r>
              <a:rPr lang="es-ES" dirty="0" smtClean="0">
                <a:solidFill>
                  <a:schemeClr val="tx1"/>
                </a:solidFill>
                <a:hlinkClick r:id="rId3"/>
              </a:rPr>
              <a:t>http://amistadesyamor.com/index.php?option=com_community&amp;view=profile&amp;Itemid=132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smtClean="0">
                <a:solidFill>
                  <a:schemeClr val="tx1"/>
                </a:solidFill>
              </a:rPr>
              <a:t>Ah hacer clic en Comentar, no hace nada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6" name="5 Conector recto de flecha"/>
          <p:cNvCxnSpPr>
            <a:stCxn id="5" idx="0"/>
          </p:cNvCxnSpPr>
          <p:nvPr/>
        </p:nvCxnSpPr>
        <p:spPr>
          <a:xfrm flipV="1">
            <a:off x="4644008" y="2853494"/>
            <a:ext cx="2016224" cy="266373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8886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883475" cy="4887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467544" y="5517232"/>
            <a:ext cx="8352928" cy="1152128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Estando en el link: </a:t>
            </a:r>
            <a:r>
              <a:rPr lang="es-ES" dirty="0" smtClean="0">
                <a:solidFill>
                  <a:schemeClr val="tx1"/>
                </a:solidFill>
                <a:hlinkClick r:id="rId3"/>
              </a:rPr>
              <a:t>http://amistadesyamor.com/index.php?option=com_community&amp;view=profile&amp;task=edit&amp;Itemid=132</a:t>
            </a:r>
            <a:endParaRPr lang="es-ES" dirty="0" smtClean="0">
              <a:solidFill>
                <a:schemeClr val="tx1"/>
              </a:solidFill>
            </a:endParaRPr>
          </a:p>
          <a:p>
            <a:pPr algn="ctr"/>
            <a:r>
              <a:rPr lang="es-ES" dirty="0" smtClean="0">
                <a:solidFill>
                  <a:schemeClr val="tx1"/>
                </a:solidFill>
              </a:rPr>
              <a:t>Ah hacer clic en Comentar, si abre el </a:t>
            </a:r>
            <a:r>
              <a:rPr lang="es-ES" dirty="0" err="1" smtClean="0">
                <a:solidFill>
                  <a:schemeClr val="tx1"/>
                </a:solidFill>
              </a:rPr>
              <a:t>textarea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4" name="3 Conector recto de flecha"/>
          <p:cNvCxnSpPr>
            <a:stCxn id="3" idx="0"/>
          </p:cNvCxnSpPr>
          <p:nvPr/>
        </p:nvCxnSpPr>
        <p:spPr>
          <a:xfrm flipV="1">
            <a:off x="4644008" y="3501008"/>
            <a:ext cx="2016224" cy="20162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67891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35</Words>
  <Application>Microsoft Office PowerPoint</Application>
  <PresentationFormat>Presentación en pantalla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Marbie Calderon</dc:creator>
  <cp:lastModifiedBy>Marbie Calderon</cp:lastModifiedBy>
  <cp:revision>1</cp:revision>
  <dcterms:created xsi:type="dcterms:W3CDTF">2014-11-05T15:17:18Z</dcterms:created>
  <dcterms:modified xsi:type="dcterms:W3CDTF">2014-11-05T15:21:40Z</dcterms:modified>
</cp:coreProperties>
</file>