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324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80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043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21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55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315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965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613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697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824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505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CAE66-5B59-4A20-8D3B-2E0FC20D91A9}" type="datetimeFigureOut">
              <a:rPr lang="es-MX" smtClean="0"/>
              <a:t>12/12/2020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A0E10-4AF4-40A5-9B59-83E4FE9784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235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63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</cp:revision>
  <dcterms:created xsi:type="dcterms:W3CDTF">2020-12-12T06:09:28Z</dcterms:created>
  <dcterms:modified xsi:type="dcterms:W3CDTF">2020-12-12T06:09:50Z</dcterms:modified>
</cp:coreProperties>
</file>